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23428" y="1443354"/>
            <a:ext cx="8686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complètes: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337728" y="2362200"/>
            <a:ext cx="84582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 Qu’est-ce que tu choisis pour le diner: poulet ou poisson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428" y="5334000"/>
            <a:ext cx="868680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Qu’est-ce que tu choisis pour un voyage international: la France, l’Australie, ou la Chine 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28" y="3886200"/>
            <a:ext cx="845820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 Qu’est-ce que tu choisis au cinéma: les comédies-romantiques ou les films d’horreur 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2011-11-16T17:02:22Z</dcterms:modified>
</cp:coreProperties>
</file>